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D29B5-F9A6-5D2C-AC76-172B747368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BF80D7-8FAB-F5EF-7839-FE6E5FE7BD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CC805-C18A-A1D0-6376-B3F4E7E7D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22EA3-4495-7842-D233-EB421A43F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67AD2-8A53-8E91-5F61-939C52FA2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7990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243CC-1BBC-1087-BED0-FD11F2DC9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34CD8F-1348-EAFC-5554-51075701B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1E9D4-753A-1093-F7FE-0A973F79F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BD27B-0E96-843F-4701-81D409728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0B3E6-CFEE-2641-E12D-2C7F963F8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4841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AD478C-74B2-D103-D249-75DD5C693B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B7901B-D9A3-22DF-CB8A-7463C7387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FA1D8-D626-5CA5-09D4-D5B7CC34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AC1B3-291C-FFC5-C760-C02CE5E6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52E2C-B983-032C-FBB1-47897D357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1405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3531A-20D6-9738-F577-265F9869E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3F043-13E4-FD26-DE85-73092AC86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8B8EE-F635-6660-E911-F687149A1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D7394-ECA1-E9CA-DB4B-FFCDB8A09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07BD1-CA5D-57EF-D5F3-2A968C2EF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7757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33F6C-8727-37C4-FE95-8EBD37782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D5C419-2680-9F87-D7DF-A6F6036B8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6E52A-2399-78E4-02B5-F4C430697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9F267-6C23-2BF1-0F30-9F504AC3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59404-3ED7-32F7-2BB0-780238625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120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5607A-2938-53BE-BD3E-E7B5D08A3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9D04F-6AF8-081C-DCE9-8324749172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1EE5AC-2268-8BBA-1D28-C0ECA847A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D2D4F-899C-5220-BEB7-42F748C0D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4ACFD-1FAA-2FC1-D88D-8BFFEA549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7245C6-9021-B225-9D4F-6F5C8B3CC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574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47864-C4DD-1C45-43B5-60BF366D0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2F871-A791-E708-7A21-25A2B6EA39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6E6F33-BD5A-CEFC-7A3D-084162CC6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F4FD66-DADE-C8F0-E3FA-95167F788A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B2EE09-1F76-1760-6344-7A24FE3B48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43F5E0-CEE9-063C-3E88-490344750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1ACCF5-CA6E-F940-38EF-BD7FF24C1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0DB3CD-6470-40D0-8F26-EE8FC05B3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8778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15D3B-B390-05D5-D523-7C57FACB2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68FCFD-7743-EFA1-9BB1-4C9CBB401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8AAE89-6E2E-5D13-80C2-DA7E4C22E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1F16C5-F581-B7C3-9E0D-39FD1FD57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0228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1F73E4-8123-31DC-4BA4-51A1C09EE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D084FB-2EA4-76EB-BDF5-3C7C46A74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B49F4-788B-10DC-214A-89A9AF484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5723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AE416-31DE-0B6C-E113-882D07796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B36B4-8D51-3C5C-F438-A2A4F4A10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529C86-C25D-F5C6-ADB5-CE706DA52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54D6D8-4FB8-E337-9044-3C92D0831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E5A98-6CD8-E01C-51B6-80BBAB8A3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208290-1372-00D2-8F3D-213B2947C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0201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81A6A-9A0A-5E3E-6415-2F14037DA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EAF73B-567E-3EE9-9309-76AF807713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C15B95-6879-1819-90BE-1B29F4FD3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2E6059-1455-073D-5975-B12CE7977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EAC46-21E9-B9AA-BFE5-FDBDB4DAE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C62CD-55B8-A105-7A80-9DEDF79F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65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6B1BA1-3AFC-4ECA-32D5-DFEB19984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A9018-2EA8-AE23-D159-9556F4C35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44535-729F-5563-8FE9-AB3F238A1F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1D408-0512-434B-8969-0CAB003B4B7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57608-69A3-9F4D-FA26-B3DCADC5C5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80BB5-D0F4-34D8-E35D-A5685BCDB2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D3681-85E1-4DFE-B899-8F8E9DDDE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429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4E4D20E7-E7F8-1F2E-0270-6378CBB6F9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10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50"/>
    </mc:Choice>
    <mc:Fallback xmlns="">
      <p:transition spd="slow" advTm="10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shipli chahal</dc:creator>
  <cp:lastModifiedBy>shipli chahal</cp:lastModifiedBy>
  <cp:revision>1</cp:revision>
  <dcterms:created xsi:type="dcterms:W3CDTF">2024-12-21T10:57:27Z</dcterms:created>
  <dcterms:modified xsi:type="dcterms:W3CDTF">2024-12-21T11:07:59Z</dcterms:modified>
</cp:coreProperties>
</file>

<file path=docProps/thumbnail.jpeg>
</file>